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5"/>
  </p:notesMasterIdLst>
  <p:handoutMasterIdLst>
    <p:handoutMasterId r:id="rId6"/>
  </p:handoutMaster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79"/>
    <p:restoredTop sz="94603"/>
  </p:normalViewPr>
  <p:slideViewPr>
    <p:cSldViewPr snapToGrid="0">
      <p:cViewPr>
        <p:scale>
          <a:sx n="180" d="100"/>
          <a:sy n="180" d="100"/>
        </p:scale>
        <p:origin x="1144" y="22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132" d="100"/>
          <a:sy n="132" d="100"/>
        </p:scale>
        <p:origin x="2472" y="16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38164D-41C1-EBD4-2176-0E56AD6B00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ECA97C-3FD7-5F63-8FDB-DB08F40F69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C7F83D-1DEB-394C-ABED-163877B59A6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921DFA-6709-4815-3E08-29804A0FFB5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865D4B-FCFA-3AAA-A690-3CC13CF547C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5BBE37-280F-BA42-B334-3E2F311013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9447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73190A-2516-6F48-906C-624B346313FE}" type="datetimeFigureOut">
              <a:rPr lang="en-US" smtClean="0"/>
              <a:t>7/17/25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FEBC4B-6D57-5E4E-8426-28971E385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673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uilding surrounded by trees&#10;&#10;AI-generated content may be incorrect.">
            <a:extLst>
              <a:ext uri="{FF2B5EF4-FFF2-40B4-BE49-F238E27FC236}">
                <a16:creationId xmlns:a16="http://schemas.microsoft.com/office/drawing/2014/main" id="{CAEE58BC-9155-3840-7C11-95CA598C15D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219" b="25883"/>
          <a:stretch>
            <a:fillRect/>
          </a:stretch>
        </p:blipFill>
        <p:spPr>
          <a:xfrm>
            <a:off x="-94248" y="-128337"/>
            <a:ext cx="12380495" cy="635267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1122AF-92D4-7FDD-8AA6-6CA4E5EFC943}"/>
              </a:ext>
            </a:extLst>
          </p:cNvPr>
          <p:cNvSpPr/>
          <p:nvPr userDrawn="1"/>
        </p:nvSpPr>
        <p:spPr>
          <a:xfrm>
            <a:off x="4038600" y="310902"/>
            <a:ext cx="4114800" cy="1626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A black and white logo&#10;&#10;AI-generated content may be incorrect.">
            <a:extLst>
              <a:ext uri="{FF2B5EF4-FFF2-40B4-BE49-F238E27FC236}">
                <a16:creationId xmlns:a16="http://schemas.microsoft.com/office/drawing/2014/main" id="{2DAF26A2-AA2D-6D05-2ACB-9629B857B04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870075" y="609089"/>
            <a:ext cx="2451847" cy="102977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ABE1618-E17C-7C20-3E75-55A492D4676E}"/>
              </a:ext>
            </a:extLst>
          </p:cNvPr>
          <p:cNvSpPr txBox="1"/>
          <p:nvPr userDrawn="1"/>
        </p:nvSpPr>
        <p:spPr>
          <a:xfrm>
            <a:off x="2622698" y="66205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982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uilding with glass windows&#10;&#10;AI-generated content may be incorrect.">
            <a:extLst>
              <a:ext uri="{FF2B5EF4-FFF2-40B4-BE49-F238E27FC236}">
                <a16:creationId xmlns:a16="http://schemas.microsoft.com/office/drawing/2014/main" id="{F91F55C7-82A3-BD37-1582-0EB3DE9CF7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b="23363"/>
          <a:stretch>
            <a:fillRect/>
          </a:stretch>
        </p:blipFill>
        <p:spPr>
          <a:xfrm>
            <a:off x="-31805" y="-154811"/>
            <a:ext cx="12255610" cy="6355015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B82311-7FF5-13DE-3025-962774DE64B8}"/>
              </a:ext>
            </a:extLst>
          </p:cNvPr>
          <p:cNvSpPr/>
          <p:nvPr userDrawn="1"/>
        </p:nvSpPr>
        <p:spPr>
          <a:xfrm>
            <a:off x="-31805" y="665745"/>
            <a:ext cx="5067301" cy="13635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ue text on a black background&#10;&#10;AI-generated content may be incorrect.">
            <a:extLst>
              <a:ext uri="{FF2B5EF4-FFF2-40B4-BE49-F238E27FC236}">
                <a16:creationId xmlns:a16="http://schemas.microsoft.com/office/drawing/2014/main" id="{D1B4CA30-B264-704C-3C1B-AF6D84BFB62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53369" y="982640"/>
            <a:ext cx="3696952" cy="729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285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uilding with glass windows&#10;&#10;AI-generated content may be incorrect.">
            <a:extLst>
              <a:ext uri="{FF2B5EF4-FFF2-40B4-BE49-F238E27FC236}">
                <a16:creationId xmlns:a16="http://schemas.microsoft.com/office/drawing/2014/main" id="{2ADCE97A-D390-C5D9-FEF2-65129B006C5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b="20588"/>
          <a:stretch>
            <a:fillRect/>
          </a:stretch>
        </p:blipFill>
        <p:spPr>
          <a:xfrm>
            <a:off x="-47065" y="-291881"/>
            <a:ext cx="12286130" cy="650442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96471A-B503-5C1B-2D02-6850C9F28C82}"/>
              </a:ext>
            </a:extLst>
          </p:cNvPr>
          <p:cNvSpPr/>
          <p:nvPr userDrawn="1"/>
        </p:nvSpPr>
        <p:spPr>
          <a:xfrm>
            <a:off x="-47066" y="665746"/>
            <a:ext cx="5003073" cy="13635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ue text on a black background&#10;&#10;AI-generated content may be incorrect.">
            <a:extLst>
              <a:ext uri="{FF2B5EF4-FFF2-40B4-BE49-F238E27FC236}">
                <a16:creationId xmlns:a16="http://schemas.microsoft.com/office/drawing/2014/main" id="{BA8280F2-57C9-4A6B-A0E6-E82F959E5C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38508" y="995398"/>
            <a:ext cx="3567697" cy="704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722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 descr="A sign in front of a building&#10;&#10;AI-generated content may be incorrect.">
            <a:extLst>
              <a:ext uri="{FF2B5EF4-FFF2-40B4-BE49-F238E27FC236}">
                <a16:creationId xmlns:a16="http://schemas.microsoft.com/office/drawing/2014/main" id="{7A1AA277-319F-68B1-A7F3-0CD2F8DFF4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14624" r="16210" b="21391"/>
          <a:stretch>
            <a:fillRect/>
          </a:stretch>
        </p:blipFill>
        <p:spPr>
          <a:xfrm>
            <a:off x="-67235" y="-34435"/>
            <a:ext cx="12286129" cy="62499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7DF3F30-B45F-F848-9C9C-7DEBE8E8D348}"/>
              </a:ext>
            </a:extLst>
          </p:cNvPr>
          <p:cNvSpPr/>
          <p:nvPr userDrawn="1"/>
        </p:nvSpPr>
        <p:spPr>
          <a:xfrm>
            <a:off x="-67235" y="665746"/>
            <a:ext cx="5023243" cy="13635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blue text on a black background&#10;&#10;AI-generated content may be incorrect.">
            <a:extLst>
              <a:ext uri="{FF2B5EF4-FFF2-40B4-BE49-F238E27FC236}">
                <a16:creationId xmlns:a16="http://schemas.microsoft.com/office/drawing/2014/main" id="{3B04FCC9-B333-3E7B-AC87-408C322C0E0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38508" y="995398"/>
            <a:ext cx="3567697" cy="704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772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outside of a building&#10;&#10;AI-generated content may be incorrect.">
            <a:extLst>
              <a:ext uri="{FF2B5EF4-FFF2-40B4-BE49-F238E27FC236}">
                <a16:creationId xmlns:a16="http://schemas.microsoft.com/office/drawing/2014/main" id="{F5BC870D-9893-A17C-F1FE-E33D68D700B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b="10050"/>
          <a:stretch>
            <a:fillRect/>
          </a:stretch>
        </p:blipFill>
        <p:spPr>
          <a:xfrm>
            <a:off x="-229281" y="-208547"/>
            <a:ext cx="12650561" cy="6400799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377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uilding with a roof and a sign&#10;&#10;AI-generated content may be incorrect.">
            <a:extLst>
              <a:ext uri="{FF2B5EF4-FFF2-40B4-BE49-F238E27FC236}">
                <a16:creationId xmlns:a16="http://schemas.microsoft.com/office/drawing/2014/main" id="{65CCBBFE-7712-1302-810A-1E6B4D51CF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b="9507"/>
          <a:stretch>
            <a:fillRect/>
          </a:stretch>
        </p:blipFill>
        <p:spPr>
          <a:xfrm>
            <a:off x="-112295" y="-144379"/>
            <a:ext cx="12448674" cy="6336631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423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uilding with a fountain in front of it&#10;&#10;AI-generated content may be incorrect.">
            <a:extLst>
              <a:ext uri="{FF2B5EF4-FFF2-40B4-BE49-F238E27FC236}">
                <a16:creationId xmlns:a16="http://schemas.microsoft.com/office/drawing/2014/main" id="{720E322C-A752-6DD9-9CC4-76DD91CB018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916" r="472" b="19439"/>
          <a:stretch>
            <a:fillRect/>
          </a:stretch>
        </p:blipFill>
        <p:spPr>
          <a:xfrm>
            <a:off x="-105467" y="-365760"/>
            <a:ext cx="12344400" cy="658368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544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uilding with glass windows&#10;&#10;AI-generated content may be incorrect.">
            <a:extLst>
              <a:ext uri="{FF2B5EF4-FFF2-40B4-BE49-F238E27FC236}">
                <a16:creationId xmlns:a16="http://schemas.microsoft.com/office/drawing/2014/main" id="{D69C9D8F-47EB-1BFD-ADA1-C02D4AB1A48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0000"/>
          </a:blip>
          <a:srcRect l="892" t="8968" r="1078" b="16540"/>
          <a:stretch>
            <a:fillRect/>
          </a:stretch>
        </p:blipFill>
        <p:spPr>
          <a:xfrm>
            <a:off x="0" y="0"/>
            <a:ext cx="12223376" cy="619225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6286B08-27D1-EDC3-D840-C6C415F0E3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892109"/>
            <a:ext cx="9144000" cy="1346446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2EA1A3E0-88A5-1151-371B-78D2701F4F0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4341448"/>
            <a:ext cx="9144000" cy="91635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Insert Text Here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BBC5AF7-A31C-E633-B722-732F8DDC19DF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5553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uilding with a fountain and a pond&#10;&#10;AI-generated content may be incorrect.">
            <a:extLst>
              <a:ext uri="{FF2B5EF4-FFF2-40B4-BE49-F238E27FC236}">
                <a16:creationId xmlns:a16="http://schemas.microsoft.com/office/drawing/2014/main" id="{3052DCD3-49DE-D1DC-09E7-77123A83A34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rcRect r="1814" b="33223"/>
          <a:stretch>
            <a:fillRect/>
          </a:stretch>
        </p:blipFill>
        <p:spPr>
          <a:xfrm>
            <a:off x="-23150" y="-104172"/>
            <a:ext cx="12215150" cy="62966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2C818AB-6862-ACFB-D533-38526E5DB8FC}"/>
              </a:ext>
            </a:extLst>
          </p:cNvPr>
          <p:cNvSpPr/>
          <p:nvPr userDrawn="1"/>
        </p:nvSpPr>
        <p:spPr>
          <a:xfrm>
            <a:off x="-23150" y="-111629"/>
            <a:ext cx="12215150" cy="6304084"/>
          </a:xfrm>
          <a:prstGeom prst="rect">
            <a:avLst/>
          </a:prstGeom>
          <a:solidFill>
            <a:schemeClr val="accent1">
              <a:alpha val="9035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Insert Text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4771288-DCF0-E6B7-E817-13BAB2DA35EE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7262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096310-AF03-7CD9-017F-9614BB8571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7000"/>
          </a:blip>
          <a:srcRect b="9965"/>
          <a:stretch>
            <a:fillRect/>
          </a:stretch>
        </p:blipFill>
        <p:spPr>
          <a:xfrm>
            <a:off x="-32966" y="0"/>
            <a:ext cx="12195065" cy="6176211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4C052-6C3C-8A47-DEFC-8B03BFF618A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093298"/>
            <a:ext cx="9144000" cy="883491"/>
          </a:xfrm>
        </p:spPr>
        <p:txBody>
          <a:bodyPr anchor="ctr" anchorCtr="1"/>
          <a:lstStyle>
            <a:lvl1pPr algn="ctr"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6B8A2C5C-52AC-29B6-FED7-40365E2E0E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2131128"/>
            <a:ext cx="9144000" cy="727819"/>
          </a:xfrm>
        </p:spPr>
        <p:txBody>
          <a:bodyPr anchor="ctr" anchorCtr="1"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Insert Text Here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F743300-4FAB-B7A4-74B5-23CA4C45F32E}"/>
              </a:ext>
            </a:extLst>
          </p:cNvPr>
          <p:cNvCxnSpPr>
            <a:cxnSpLocks/>
          </p:cNvCxnSpPr>
          <p:nvPr userDrawn="1"/>
        </p:nvCxnSpPr>
        <p:spPr>
          <a:xfrm flipH="1">
            <a:off x="1524000" y="1976789"/>
            <a:ext cx="91440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015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ilding with a pond and trees&#10;&#10;AI-generated content may be incorrect.">
            <a:extLst>
              <a:ext uri="{FF2B5EF4-FFF2-40B4-BE49-F238E27FC236}">
                <a16:creationId xmlns:a16="http://schemas.microsoft.com/office/drawing/2014/main" id="{3A61BE12-EBB7-BD2F-571E-FE3E27B9DF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b="72924"/>
          <a:stretch>
            <a:fillRect/>
          </a:stretch>
        </p:blipFill>
        <p:spPr>
          <a:xfrm>
            <a:off x="-25505" y="0"/>
            <a:ext cx="12217505" cy="1860771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11CE34-204D-3385-7203-A69F3723C1B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892109"/>
            <a:ext cx="9144000" cy="1346446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CBD022E8-DA31-53B4-7061-1F08E1B16C4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4341448"/>
            <a:ext cx="9144000" cy="91635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1497348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Insert Text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1822627-9BB5-0DA9-1F69-5853A890A6CD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6447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18E0ABFC-3AD3-9078-A4B5-2D44F86A1DB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9260" y="3300663"/>
            <a:ext cx="6327044" cy="1207882"/>
          </a:xfrm>
          <a:noFill/>
        </p:spPr>
        <p:txBody>
          <a:bodyPr anchor="b"/>
          <a:lstStyle>
            <a:lvl1pPr algn="ctr">
              <a:defRPr sz="600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171A574E-EFAB-3651-1242-F0DBE22C382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4641641"/>
            <a:ext cx="6338104" cy="487821"/>
          </a:xfrm>
          <a:noFill/>
        </p:spPr>
        <p:txBody>
          <a:bodyPr/>
          <a:lstStyle>
            <a:lvl1pPr marL="0" indent="0" algn="ctr">
              <a:buNone/>
              <a:defRPr sz="240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Insert Text Here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34FC436-3501-1519-8083-CA55B43C1128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002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uilding with a sign in front of it&#10;&#10;AI-generated content may be incorrect.">
            <a:extLst>
              <a:ext uri="{FF2B5EF4-FFF2-40B4-BE49-F238E27FC236}">
                <a16:creationId xmlns:a16="http://schemas.microsoft.com/office/drawing/2014/main" id="{3ACE425C-CB61-D02F-A5B3-1ED0F223B08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6000"/>
          </a:blip>
          <a:srcRect b="23753"/>
          <a:stretch>
            <a:fillRect/>
          </a:stretch>
        </p:blipFill>
        <p:spPr>
          <a:xfrm>
            <a:off x="-42077" y="-50800"/>
            <a:ext cx="12276153" cy="627278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E93616C-EEEC-C513-0185-A3C687CC600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864285"/>
            <a:ext cx="9144000" cy="1346446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90626564-13FC-B219-806E-8E2CB9847EA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2313624"/>
            <a:ext cx="9144000" cy="452725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Insert Text Here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BC4B22D-19BC-56C0-2B24-60F667514B7F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7059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uilding with a fountain in front of it&#10;&#10;AI-generated content may be incorrect.">
            <a:extLst>
              <a:ext uri="{FF2B5EF4-FFF2-40B4-BE49-F238E27FC236}">
                <a16:creationId xmlns:a16="http://schemas.microsoft.com/office/drawing/2014/main" id="{55970552-2047-F00A-CB97-BA556303492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8000"/>
          </a:blip>
          <a:srcRect t="15625" b="8751"/>
          <a:stretch>
            <a:fillRect/>
          </a:stretch>
        </p:blipFill>
        <p:spPr>
          <a:xfrm>
            <a:off x="0" y="0"/>
            <a:ext cx="12192000" cy="6146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Insert Text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9D46F0F-4B1C-C91A-2A12-59D92AC79230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68490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183599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8CF92E4-2C65-9996-173D-78110949DA1C}"/>
              </a:ext>
            </a:extLst>
          </p:cNvPr>
          <p:cNvCxnSpPr>
            <a:cxnSpLocks/>
          </p:cNvCxnSpPr>
          <p:nvPr userDrawn="1"/>
        </p:nvCxnSpPr>
        <p:spPr>
          <a:xfrm flipH="1">
            <a:off x="1524000" y="2958353"/>
            <a:ext cx="91440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6312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1056058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2460816"/>
            <a:ext cx="9144000" cy="279698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6CF5EF-8FD4-4CE9-614B-BF17434607A2}"/>
              </a:ext>
            </a:extLst>
          </p:cNvPr>
          <p:cNvCxnSpPr>
            <a:cxnSpLocks/>
          </p:cNvCxnSpPr>
          <p:nvPr userDrawn="1"/>
        </p:nvCxnSpPr>
        <p:spPr>
          <a:xfrm flipH="1">
            <a:off x="1524000" y="2178421"/>
            <a:ext cx="91440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38593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0" y="1103584"/>
            <a:ext cx="5257800" cy="1870714"/>
          </a:xfrm>
        </p:spPr>
        <p:txBody>
          <a:bodyPr anchor="t" anchorCtr="0"/>
          <a:lstStyle>
            <a:lvl1pPr algn="l">
              <a:defRPr sz="6000"/>
            </a:lvl1pPr>
          </a:lstStyle>
          <a:p>
            <a:r>
              <a:rPr lang="en-US" dirty="0"/>
              <a:t>Insert Title </a:t>
            </a:r>
            <a:br>
              <a:rPr lang="en-US" dirty="0"/>
            </a:br>
            <a:r>
              <a:rPr lang="en-US" dirty="0"/>
              <a:t>Text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096000" y="3345087"/>
            <a:ext cx="5257800" cy="1912712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D45C6D-E0E0-DC2A-E18E-B5B71482A1DF}"/>
              </a:ext>
            </a:extLst>
          </p:cNvPr>
          <p:cNvCxnSpPr>
            <a:cxnSpLocks/>
          </p:cNvCxnSpPr>
          <p:nvPr userDrawn="1"/>
        </p:nvCxnSpPr>
        <p:spPr>
          <a:xfrm flipH="1">
            <a:off x="6096000" y="2974298"/>
            <a:ext cx="2037144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212D645-439F-50D9-C544-B572A7B1830B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38200" y="1091857"/>
            <a:ext cx="4858512" cy="416591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70326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E0DB1A9-6381-5722-1D48-32B50D02C533}"/>
              </a:ext>
            </a:extLst>
          </p:cNvPr>
          <p:cNvSpPr/>
          <p:nvPr userDrawn="1"/>
        </p:nvSpPr>
        <p:spPr>
          <a:xfrm>
            <a:off x="-81023" y="-92597"/>
            <a:ext cx="12273023" cy="63660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18F7A47-F785-0C59-E922-0B553421D35F}"/>
              </a:ext>
            </a:extLst>
          </p:cNvPr>
          <p:cNvSpPr/>
          <p:nvPr userDrawn="1"/>
        </p:nvSpPr>
        <p:spPr>
          <a:xfrm>
            <a:off x="539669" y="491927"/>
            <a:ext cx="11112661" cy="57063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3082" y="1103584"/>
            <a:ext cx="4960717" cy="1870714"/>
          </a:xfrm>
        </p:spPr>
        <p:txBody>
          <a:bodyPr anchor="t" anchorCtr="0"/>
          <a:lstStyle>
            <a:lvl1pPr algn="l">
              <a:defRPr sz="6000"/>
            </a:lvl1pPr>
          </a:lstStyle>
          <a:p>
            <a:r>
              <a:rPr lang="en-US" dirty="0"/>
              <a:t>Insert Title </a:t>
            </a:r>
            <a:br>
              <a:rPr lang="en-US" dirty="0"/>
            </a:br>
            <a:r>
              <a:rPr lang="en-US" dirty="0"/>
              <a:t>Text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93082" y="3345087"/>
            <a:ext cx="4960718" cy="1912712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D45C6D-E0E0-DC2A-E18E-B5B71482A1DF}"/>
              </a:ext>
            </a:extLst>
          </p:cNvPr>
          <p:cNvCxnSpPr>
            <a:cxnSpLocks/>
          </p:cNvCxnSpPr>
          <p:nvPr userDrawn="1"/>
        </p:nvCxnSpPr>
        <p:spPr>
          <a:xfrm flipH="1">
            <a:off x="6393082" y="2974298"/>
            <a:ext cx="1740062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A6F181D4-F2D7-5F5A-27A5-4B3D5CA61419}"/>
              </a:ext>
            </a:extLst>
          </p:cNvPr>
          <p:cNvSpPr/>
          <p:nvPr userDrawn="1"/>
        </p:nvSpPr>
        <p:spPr>
          <a:xfrm>
            <a:off x="539668" y="491927"/>
            <a:ext cx="5259251" cy="570631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white swirly logo&#10;&#10;AI-generated content may be incorrect.">
            <a:extLst>
              <a:ext uri="{FF2B5EF4-FFF2-40B4-BE49-F238E27FC236}">
                <a16:creationId xmlns:a16="http://schemas.microsoft.com/office/drawing/2014/main" id="{CD57AF1F-7D23-C0CC-79A7-7AE5AC8FC47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27916" y="1395532"/>
            <a:ext cx="4289021" cy="3899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8603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E0DB1A9-6381-5722-1D48-32B50D02C533}"/>
              </a:ext>
            </a:extLst>
          </p:cNvPr>
          <p:cNvSpPr/>
          <p:nvPr userDrawn="1"/>
        </p:nvSpPr>
        <p:spPr>
          <a:xfrm>
            <a:off x="-81023" y="-92597"/>
            <a:ext cx="12273023" cy="63660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18F7A47-F785-0C59-E922-0B553421D35F}"/>
              </a:ext>
            </a:extLst>
          </p:cNvPr>
          <p:cNvSpPr/>
          <p:nvPr userDrawn="1"/>
        </p:nvSpPr>
        <p:spPr>
          <a:xfrm>
            <a:off x="539669" y="491927"/>
            <a:ext cx="11112661" cy="57063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3082" y="1103584"/>
            <a:ext cx="4960717" cy="1870714"/>
          </a:xfrm>
        </p:spPr>
        <p:txBody>
          <a:bodyPr anchor="t" anchorCtr="0"/>
          <a:lstStyle>
            <a:lvl1pPr algn="l">
              <a:defRPr sz="6000"/>
            </a:lvl1pPr>
          </a:lstStyle>
          <a:p>
            <a:r>
              <a:rPr lang="en-US" dirty="0"/>
              <a:t>Insert Title </a:t>
            </a:r>
            <a:br>
              <a:rPr lang="en-US" dirty="0"/>
            </a:br>
            <a:r>
              <a:rPr lang="en-US" dirty="0"/>
              <a:t>Text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93082" y="3345087"/>
            <a:ext cx="4960718" cy="1912712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D45C6D-E0E0-DC2A-E18E-B5B71482A1DF}"/>
              </a:ext>
            </a:extLst>
          </p:cNvPr>
          <p:cNvCxnSpPr>
            <a:cxnSpLocks/>
          </p:cNvCxnSpPr>
          <p:nvPr userDrawn="1"/>
        </p:nvCxnSpPr>
        <p:spPr>
          <a:xfrm flipH="1">
            <a:off x="6393082" y="2974298"/>
            <a:ext cx="1740062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A colorful logo on a black background&#10;&#10;AI-generated content may be incorrect.">
            <a:extLst>
              <a:ext uri="{FF2B5EF4-FFF2-40B4-BE49-F238E27FC236}">
                <a16:creationId xmlns:a16="http://schemas.microsoft.com/office/drawing/2014/main" id="{63181C2D-1577-07E1-6EAD-889E7D656B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299373" y="1103584"/>
            <a:ext cx="4499546" cy="4090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2299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1103584"/>
            <a:ext cx="4572000" cy="1870714"/>
          </a:xfrm>
        </p:spPr>
        <p:txBody>
          <a:bodyPr anchor="t" anchorCtr="0"/>
          <a:lstStyle>
            <a:lvl1pPr algn="l">
              <a:defRPr sz="6000"/>
            </a:lvl1pPr>
          </a:lstStyle>
          <a:p>
            <a:r>
              <a:rPr lang="en-US" dirty="0"/>
              <a:t>Insert Title </a:t>
            </a:r>
            <a:br>
              <a:rPr lang="en-US" dirty="0"/>
            </a:br>
            <a:r>
              <a:rPr lang="en-US" dirty="0"/>
              <a:t>Text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3345087"/>
            <a:ext cx="4572000" cy="1912712"/>
          </a:xfrm>
        </p:spPr>
        <p:txBody>
          <a:bodyPr>
            <a:normAutofit/>
          </a:bodyPr>
          <a:lstStyle>
            <a:lvl1pPr marL="342900" indent="-342900" algn="l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</a:p>
          <a:p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</a:t>
            </a:r>
          </a:p>
          <a:p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endParaRPr lang="en-US" dirty="0"/>
          </a:p>
          <a:p>
            <a:r>
              <a:rPr lang="en-US" dirty="0"/>
              <a:t>labore et dolore magna </a:t>
            </a:r>
            <a:r>
              <a:rPr lang="en-US" dirty="0" err="1"/>
              <a:t>aliqua</a:t>
            </a:r>
            <a:endParaRPr lang="en-US" dirty="0"/>
          </a:p>
          <a:p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D45C6D-E0E0-DC2A-E18E-B5B71482A1DF}"/>
              </a:ext>
            </a:extLst>
          </p:cNvPr>
          <p:cNvCxnSpPr>
            <a:cxnSpLocks/>
          </p:cNvCxnSpPr>
          <p:nvPr userDrawn="1"/>
        </p:nvCxnSpPr>
        <p:spPr>
          <a:xfrm flipH="1">
            <a:off x="838200" y="2974298"/>
            <a:ext cx="2037144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2B36504-833F-B76D-00EC-7DFD52E3175A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096000" y="1091888"/>
            <a:ext cx="5257800" cy="416591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818329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D45C6D-E0E0-DC2A-E18E-B5B71482A1DF}"/>
              </a:ext>
            </a:extLst>
          </p:cNvPr>
          <p:cNvCxnSpPr>
            <a:cxnSpLocks/>
          </p:cNvCxnSpPr>
          <p:nvPr userDrawn="1"/>
        </p:nvCxnSpPr>
        <p:spPr>
          <a:xfrm flipH="1">
            <a:off x="6415856" y="4174845"/>
            <a:ext cx="2299881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A group of people wearing graduation caps&#10;&#10;AI-generated content may be incorrect.">
            <a:extLst>
              <a:ext uri="{FF2B5EF4-FFF2-40B4-BE49-F238E27FC236}">
                <a16:creationId xmlns:a16="http://schemas.microsoft.com/office/drawing/2014/main" id="{1D552EEA-AFF9-3C26-9565-511A727B0A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8200" y="403149"/>
            <a:ext cx="10452526" cy="2722011"/>
          </a:xfrm>
          <a:prstGeom prst="rect">
            <a:avLst/>
          </a:prstGeom>
        </p:spPr>
      </p:pic>
      <p:sp>
        <p:nvSpPr>
          <p:cNvPr id="13" name="Subtitle 2">
            <a:extLst>
              <a:ext uri="{FF2B5EF4-FFF2-40B4-BE49-F238E27FC236}">
                <a16:creationId xmlns:a16="http://schemas.microsoft.com/office/drawing/2014/main" id="{85A5F3A4-1684-A42B-2469-45F0431C8C9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3732841"/>
            <a:ext cx="4925992" cy="160039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7BEE022-7580-74EA-18FA-3E179CFD08E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15856" y="3732841"/>
            <a:ext cx="3395662" cy="423260"/>
          </a:xfrm>
        </p:spPr>
        <p:txBody>
          <a:bodyPr>
            <a:normAutofit/>
          </a:bodyPr>
          <a:lstStyle>
            <a:lvl1pPr marL="0" indent="0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 Here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15DAD99E-ADEB-C193-23E0-9B3BFE1B923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30963" y="4316413"/>
            <a:ext cx="4922837" cy="1016814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1005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1103584"/>
            <a:ext cx="4572000" cy="1870714"/>
          </a:xfrm>
        </p:spPr>
        <p:txBody>
          <a:bodyPr anchor="t" anchorCtr="0"/>
          <a:lstStyle>
            <a:lvl1pPr algn="l">
              <a:defRPr sz="6000"/>
            </a:lvl1pPr>
          </a:lstStyle>
          <a:p>
            <a:r>
              <a:rPr lang="en-US" dirty="0"/>
              <a:t>Insert Title </a:t>
            </a:r>
            <a:br>
              <a:rPr lang="en-US" dirty="0"/>
            </a:br>
            <a:r>
              <a:rPr lang="en-US" dirty="0"/>
              <a:t>Text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D45C6D-E0E0-DC2A-E18E-B5B71482A1DF}"/>
              </a:ext>
            </a:extLst>
          </p:cNvPr>
          <p:cNvCxnSpPr>
            <a:cxnSpLocks/>
          </p:cNvCxnSpPr>
          <p:nvPr userDrawn="1"/>
        </p:nvCxnSpPr>
        <p:spPr>
          <a:xfrm flipH="1">
            <a:off x="838200" y="2974298"/>
            <a:ext cx="2037144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85C1107A-E23B-B8CC-6369-BB547D1F60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7913" y="1103584"/>
            <a:ext cx="2462213" cy="2055812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62178D3B-A144-B42B-DF47-E018D4625D6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52387" y="1103584"/>
            <a:ext cx="2462213" cy="2055812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78DEFEBB-4216-C0A4-C02F-CB2911BF6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907913" y="3273538"/>
            <a:ext cx="2462213" cy="2055812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492DB083-476D-1A60-E88E-49A9E7DED1A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452387" y="3273538"/>
            <a:ext cx="2462213" cy="2055812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0A9893D-89F6-CE21-A3F5-C16F2F97E41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3216387"/>
            <a:ext cx="4572000" cy="2170113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consectetur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Sed do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eiusmod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tempor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incididunt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ut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labore et dolore magna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aliqua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Ut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enim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ad minim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veniam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quis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nostrud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exercitation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ullam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7435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D45C6D-E0E0-DC2A-E18E-B5B71482A1DF}"/>
              </a:ext>
            </a:extLst>
          </p:cNvPr>
          <p:cNvCxnSpPr>
            <a:cxnSpLocks/>
          </p:cNvCxnSpPr>
          <p:nvPr userDrawn="1"/>
        </p:nvCxnSpPr>
        <p:spPr>
          <a:xfrm flipH="1">
            <a:off x="10154856" y="786682"/>
            <a:ext cx="2037144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group of girls in blue and white uniforms&#10;&#10;AI-generated content may be incorrect.">
            <a:extLst>
              <a:ext uri="{FF2B5EF4-FFF2-40B4-BE49-F238E27FC236}">
                <a16:creationId xmlns:a16="http://schemas.microsoft.com/office/drawing/2014/main" id="{2EC114D7-F2A4-7063-1D30-A452BC2CD7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b="10824"/>
          <a:stretch>
            <a:fillRect/>
          </a:stretch>
        </p:blipFill>
        <p:spPr>
          <a:xfrm>
            <a:off x="4038601" y="1103580"/>
            <a:ext cx="7315200" cy="4349015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FE34E0F-D776-2CA3-8D5E-61E16F36F785}"/>
              </a:ext>
            </a:extLst>
          </p:cNvPr>
          <p:cNvSpPr/>
          <p:nvPr userDrawn="1"/>
        </p:nvSpPr>
        <p:spPr>
          <a:xfrm>
            <a:off x="838201" y="2114686"/>
            <a:ext cx="2743199" cy="331912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576F57E-B30D-2346-394C-C98704FD4D32}"/>
              </a:ext>
            </a:extLst>
          </p:cNvPr>
          <p:cNvSpPr txBox="1">
            <a:spLocks/>
          </p:cNvSpPr>
          <p:nvPr userDrawn="1"/>
        </p:nvSpPr>
        <p:spPr>
          <a:xfrm>
            <a:off x="1048473" y="1405405"/>
            <a:ext cx="2278283" cy="388672"/>
          </a:xfrm>
          <a:prstGeom prst="rect">
            <a:avLst/>
          </a:prstGeom>
        </p:spPr>
        <p:txBody>
          <a:bodyPr vert="horz" lIns="91440" tIns="45720" rIns="91440" bIns="45720" rtlCol="0" anchor="ctr" anchorCtr="1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kern="1200">
                <a:solidFill>
                  <a:schemeClr val="tx2"/>
                </a:solidFill>
                <a:latin typeface="Avenir Book" panose="02000503020000020003" pitchFamily="2" charset="0"/>
                <a:ea typeface="+mj-ea"/>
                <a:cs typeface="+mj-cs"/>
              </a:defRPr>
            </a:lvl1pPr>
          </a:lstStyle>
          <a:p>
            <a:r>
              <a:rPr lang="en-US" sz="2400" b="1" dirty="0">
                <a:solidFill>
                  <a:schemeClr val="bg1"/>
                </a:solidFill>
              </a:rPr>
              <a:t>Insert Title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6A18EEF9-9F31-9B7B-DB6B-46E3ED641AE0}"/>
              </a:ext>
            </a:extLst>
          </p:cNvPr>
          <p:cNvSpPr txBox="1">
            <a:spLocks/>
          </p:cNvSpPr>
          <p:nvPr userDrawn="1"/>
        </p:nvSpPr>
        <p:spPr>
          <a:xfrm>
            <a:off x="1443221" y="1794077"/>
            <a:ext cx="2479631" cy="4727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Avenir Book" panose="02000503020000020003" pitchFamily="2" charset="0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Avenir Book" panose="02000503020000020003" pitchFamily="2" charset="0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Avenir Book" panose="02000503020000020003" pitchFamily="2" charset="0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Avenir Book" panose="02000503020000020003" pitchFamily="2" charset="0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Avenir Book" panose="02000503020000020003" pitchFamily="2" charset="0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b="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E126D9A5-B349-9043-729D-1D7D6E5B25C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048473" y="2461614"/>
            <a:ext cx="2278283" cy="2640738"/>
          </a:xfrm>
        </p:spPr>
        <p:txBody>
          <a:bodyPr>
            <a:noAutofit/>
          </a:bodyPr>
          <a:lstStyle>
            <a:lvl1pPr marL="0" indent="0" algn="l">
              <a:buNone/>
              <a:defRPr sz="1800" b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adipiascing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</a:p>
          <a:p>
            <a:endParaRPr lang="en-US" dirty="0"/>
          </a:p>
          <a:p>
            <a:r>
              <a:rPr lang="en-US" dirty="0"/>
              <a:t>-Insert Text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F6D28A3-AD85-0C94-C674-D135E33BF473}"/>
              </a:ext>
            </a:extLst>
          </p:cNvPr>
          <p:cNvCxnSpPr>
            <a:cxnSpLocks/>
          </p:cNvCxnSpPr>
          <p:nvPr userDrawn="1"/>
        </p:nvCxnSpPr>
        <p:spPr>
          <a:xfrm flipH="1">
            <a:off x="849054" y="1794077"/>
            <a:ext cx="2732346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F3A3DE-6FE3-BBE1-A6B9-4B71533C6EE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199" y="1220988"/>
            <a:ext cx="2827337" cy="573088"/>
          </a:xfrm>
        </p:spPr>
        <p:txBody>
          <a:bodyPr>
            <a:norm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</p:spTree>
    <p:extLst>
      <p:ext uri="{BB962C8B-B14F-4D97-AF65-F5344CB8AC3E}">
        <p14:creationId xmlns:p14="http://schemas.microsoft.com/office/powerpoint/2010/main" val="22491812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1103584"/>
            <a:ext cx="4572000" cy="1870714"/>
          </a:xfrm>
        </p:spPr>
        <p:txBody>
          <a:bodyPr anchor="t" anchorCtr="0"/>
          <a:lstStyle>
            <a:lvl1pPr algn="l">
              <a:defRPr sz="6000"/>
            </a:lvl1pPr>
          </a:lstStyle>
          <a:p>
            <a:r>
              <a:rPr lang="en-US" dirty="0"/>
              <a:t>Insert Title </a:t>
            </a:r>
            <a:br>
              <a:rPr lang="en-US" dirty="0"/>
            </a:br>
            <a:r>
              <a:rPr lang="en-US" dirty="0"/>
              <a:t>Text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3345087"/>
            <a:ext cx="4572000" cy="1912712"/>
          </a:xfrm>
        </p:spPr>
        <p:txBody>
          <a:bodyPr>
            <a:normAutofit/>
          </a:bodyPr>
          <a:lstStyle>
            <a:lvl1pPr marL="342900" indent="-342900" algn="l">
              <a:buFont typeface="Arial" panose="020B0604020202020204" pitchFamily="34" charset="0"/>
              <a:buChar char="•"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</a:p>
          <a:p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</a:t>
            </a:r>
          </a:p>
          <a:p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endParaRPr lang="en-US" dirty="0"/>
          </a:p>
          <a:p>
            <a:r>
              <a:rPr lang="en-US" dirty="0"/>
              <a:t>labore et dolore magna </a:t>
            </a:r>
            <a:r>
              <a:rPr lang="en-US" dirty="0" err="1"/>
              <a:t>aliqua</a:t>
            </a:r>
            <a:endParaRPr lang="en-US" dirty="0"/>
          </a:p>
          <a:p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D45C6D-E0E0-DC2A-E18E-B5B71482A1DF}"/>
              </a:ext>
            </a:extLst>
          </p:cNvPr>
          <p:cNvCxnSpPr>
            <a:cxnSpLocks/>
          </p:cNvCxnSpPr>
          <p:nvPr userDrawn="1"/>
        </p:nvCxnSpPr>
        <p:spPr>
          <a:xfrm flipH="1">
            <a:off x="838200" y="2974298"/>
            <a:ext cx="2037144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SmartArt Placeholder 9">
            <a:extLst>
              <a:ext uri="{FF2B5EF4-FFF2-40B4-BE49-F238E27FC236}">
                <a16:creationId xmlns:a16="http://schemas.microsoft.com/office/drawing/2014/main" id="{02AB7CA6-0A1F-5CBD-D656-ABF45EC8A9B7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5623560" y="1103314"/>
            <a:ext cx="5730240" cy="4154486"/>
          </a:xfrm>
        </p:spPr>
        <p:txBody>
          <a:bodyPr/>
          <a:lstStyle/>
          <a:p>
            <a:r>
              <a:rPr lang="en-US"/>
              <a:t>Click icon to add SmartArt graphic</a:t>
            </a:r>
          </a:p>
        </p:txBody>
      </p:sp>
    </p:spTree>
    <p:extLst>
      <p:ext uri="{BB962C8B-B14F-4D97-AF65-F5344CB8AC3E}">
        <p14:creationId xmlns:p14="http://schemas.microsoft.com/office/powerpoint/2010/main" val="33309916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46FD4E8-BE45-0D40-0292-02F90162E919}"/>
              </a:ext>
            </a:extLst>
          </p:cNvPr>
          <p:cNvSpPr/>
          <p:nvPr userDrawn="1"/>
        </p:nvSpPr>
        <p:spPr>
          <a:xfrm>
            <a:off x="838200" y="1122362"/>
            <a:ext cx="4953001" cy="413543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noFill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0800" y="1122363"/>
            <a:ext cx="4267200" cy="183599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Insert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400799" y="3329144"/>
            <a:ext cx="4267200" cy="1928656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8CF92E4-2C65-9996-173D-78110949DA1C}"/>
              </a:ext>
            </a:extLst>
          </p:cNvPr>
          <p:cNvCxnSpPr>
            <a:cxnSpLocks/>
          </p:cNvCxnSpPr>
          <p:nvPr userDrawn="1"/>
        </p:nvCxnSpPr>
        <p:spPr>
          <a:xfrm flipH="1">
            <a:off x="6400800" y="2958353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2" name="Picture 21" descr="A close-up of a building&#10;&#10;AI-generated content may be incorrect.">
            <a:extLst>
              <a:ext uri="{FF2B5EF4-FFF2-40B4-BE49-F238E27FC236}">
                <a16:creationId xmlns:a16="http://schemas.microsoft.com/office/drawing/2014/main" id="{9412827E-B65E-67A5-54DD-6BB9DA666B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r="20218"/>
          <a:stretch>
            <a:fillRect/>
          </a:stretch>
        </p:blipFill>
        <p:spPr>
          <a:xfrm>
            <a:off x="838200" y="1122362"/>
            <a:ext cx="4953001" cy="4135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2370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46FD4E8-BE45-0D40-0292-02F90162E919}"/>
              </a:ext>
            </a:extLst>
          </p:cNvPr>
          <p:cNvSpPr/>
          <p:nvPr userDrawn="1"/>
        </p:nvSpPr>
        <p:spPr>
          <a:xfrm>
            <a:off x="838200" y="1122363"/>
            <a:ext cx="5257800" cy="413543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noFill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69357" y="1122363"/>
            <a:ext cx="4395486" cy="183599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Insert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69357" y="3329144"/>
            <a:ext cx="4395486" cy="1928656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8CF92E4-2C65-9996-173D-78110949DA1C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room with chairs and tables&#10;&#10;AI-generated content may be incorrect.">
            <a:extLst>
              <a:ext uri="{FF2B5EF4-FFF2-40B4-BE49-F238E27FC236}">
                <a16:creationId xmlns:a16="http://schemas.microsoft.com/office/drawing/2014/main" id="{3BD3893A-CA49-2619-51E2-36FDEBB2029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r="33720" b="15625"/>
          <a:stretch>
            <a:fillRect/>
          </a:stretch>
        </p:blipFill>
        <p:spPr>
          <a:xfrm>
            <a:off x="6477002" y="1122364"/>
            <a:ext cx="4876798" cy="4135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9559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1122364"/>
            <a:ext cx="4267200" cy="988825"/>
          </a:xfrm>
        </p:spPr>
        <p:txBody>
          <a:bodyPr anchor="t" anchorCtr="0"/>
          <a:lstStyle>
            <a:lvl1pPr algn="l">
              <a:defRPr sz="6000"/>
            </a:lvl1pPr>
          </a:lstStyle>
          <a:p>
            <a:r>
              <a:rPr lang="en-US" dirty="0"/>
              <a:t>Insert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D51B94-0B93-151F-AD96-40ECB010349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2380150"/>
            <a:ext cx="4267200" cy="287765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710200-CB56-D40E-5257-266779417A56}"/>
              </a:ext>
            </a:extLst>
          </p:cNvPr>
          <p:cNvCxnSpPr>
            <a:cxnSpLocks/>
          </p:cNvCxnSpPr>
          <p:nvPr userDrawn="1"/>
        </p:nvCxnSpPr>
        <p:spPr>
          <a:xfrm flipH="1">
            <a:off x="8715016" y="1142067"/>
            <a:ext cx="1564341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DDF9FFD-2D40-F589-A218-5D2F36826709}"/>
              </a:ext>
            </a:extLst>
          </p:cNvPr>
          <p:cNvCxnSpPr>
            <a:cxnSpLocks/>
          </p:cNvCxnSpPr>
          <p:nvPr userDrawn="1"/>
        </p:nvCxnSpPr>
        <p:spPr>
          <a:xfrm flipH="1">
            <a:off x="8715016" y="3354879"/>
            <a:ext cx="1564341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B60F057B-8916-B15B-5155-2BD5491ACA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142067"/>
            <a:ext cx="2251462" cy="190919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F4B6BD75-43D5-E4A8-16D0-F8844CFED33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3354879"/>
            <a:ext cx="2251462" cy="190919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3D81FC0E-D610-2F3D-94AA-6E4F7C27FEE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715016" y="1248423"/>
            <a:ext cx="2638784" cy="423260"/>
          </a:xfrm>
        </p:spPr>
        <p:txBody>
          <a:bodyPr>
            <a:normAutofit/>
          </a:bodyPr>
          <a:lstStyle>
            <a:lvl1pPr marL="0" indent="0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3F1E1770-B4B3-7E2B-AD76-0C419304FCC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715016" y="3466574"/>
            <a:ext cx="2638784" cy="423260"/>
          </a:xfrm>
        </p:spPr>
        <p:txBody>
          <a:bodyPr>
            <a:normAutofit/>
          </a:bodyPr>
          <a:lstStyle>
            <a:lvl1pPr marL="0" indent="0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AB7DD652-6D73-BDF3-DADE-A47F81FB974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715016" y="1751603"/>
            <a:ext cx="2638784" cy="1299661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algn="l"/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consectetur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Sed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0CCC230-6FD0-704C-E654-AD07D7B9839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715016" y="3958139"/>
            <a:ext cx="2638784" cy="1299661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algn="l"/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consectetur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Sed</a:t>
            </a:r>
          </a:p>
        </p:txBody>
      </p:sp>
    </p:spTree>
    <p:extLst>
      <p:ext uri="{BB962C8B-B14F-4D97-AF65-F5344CB8AC3E}">
        <p14:creationId xmlns:p14="http://schemas.microsoft.com/office/powerpoint/2010/main" val="36072710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5" name="Picture Placeholder 16">
            <a:extLst>
              <a:ext uri="{FF2B5EF4-FFF2-40B4-BE49-F238E27FC236}">
                <a16:creationId xmlns:a16="http://schemas.microsoft.com/office/drawing/2014/main" id="{40AB68D7-C312-69E3-5864-FE0CC64DC8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8200" y="1122364"/>
            <a:ext cx="2251462" cy="190919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89382ABE-2B78-FC7B-DF03-B41B2061B38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1142067"/>
            <a:ext cx="2251462" cy="190919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7" name="Picture Placeholder 16">
            <a:extLst>
              <a:ext uri="{FF2B5EF4-FFF2-40B4-BE49-F238E27FC236}">
                <a16:creationId xmlns:a16="http://schemas.microsoft.com/office/drawing/2014/main" id="{A2D619B5-92F7-02DF-3E16-2DD1B77BCB7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3347489"/>
            <a:ext cx="2251462" cy="190919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8" name="Picture Placeholder 16">
            <a:extLst>
              <a:ext uri="{FF2B5EF4-FFF2-40B4-BE49-F238E27FC236}">
                <a16:creationId xmlns:a16="http://schemas.microsoft.com/office/drawing/2014/main" id="{6C6F206B-31E4-55F2-94FE-9CD53EE26D4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096000" y="3354879"/>
            <a:ext cx="2251462" cy="190919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B7DBE694-3B91-A3A6-951F-1E2A27CE99B5}"/>
              </a:ext>
            </a:extLst>
          </p:cNvPr>
          <p:cNvCxnSpPr>
            <a:cxnSpLocks/>
          </p:cNvCxnSpPr>
          <p:nvPr userDrawn="1"/>
        </p:nvCxnSpPr>
        <p:spPr>
          <a:xfrm flipH="1">
            <a:off x="8455152" y="1141475"/>
            <a:ext cx="1564341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35399243-76A8-93A1-8EF8-DCC5EC6D22E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5152" y="1247831"/>
            <a:ext cx="2638784" cy="423260"/>
          </a:xfrm>
        </p:spPr>
        <p:txBody>
          <a:bodyPr>
            <a:normAutofit/>
          </a:bodyPr>
          <a:lstStyle>
            <a:lvl1pPr marL="0" indent="0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ADBDF36C-B955-D9DF-0675-3726263DAFE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5152" y="1751011"/>
            <a:ext cx="2638784" cy="1299661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algn="l"/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consectetur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Sed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20C3411-067C-DBF3-923D-3BDA84DF326E}"/>
              </a:ext>
            </a:extLst>
          </p:cNvPr>
          <p:cNvCxnSpPr>
            <a:cxnSpLocks/>
          </p:cNvCxnSpPr>
          <p:nvPr userDrawn="1"/>
        </p:nvCxnSpPr>
        <p:spPr>
          <a:xfrm flipH="1">
            <a:off x="8455152" y="3347489"/>
            <a:ext cx="1564341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7FE50C58-B198-21E5-9B66-6BC892AC5F0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455152" y="3453845"/>
            <a:ext cx="2638784" cy="423260"/>
          </a:xfrm>
        </p:spPr>
        <p:txBody>
          <a:bodyPr>
            <a:normAutofit/>
          </a:bodyPr>
          <a:lstStyle>
            <a:lvl1pPr marL="0" indent="0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5313796-C9DD-EDE9-3D98-70589423494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455152" y="3957025"/>
            <a:ext cx="2638784" cy="1299661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algn="l"/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consectetur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Sed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1298FF1-D229-5522-22EA-979ACC0BAC11}"/>
              </a:ext>
            </a:extLst>
          </p:cNvPr>
          <p:cNvCxnSpPr>
            <a:cxnSpLocks/>
          </p:cNvCxnSpPr>
          <p:nvPr userDrawn="1"/>
        </p:nvCxnSpPr>
        <p:spPr>
          <a:xfrm flipH="1">
            <a:off x="3194078" y="1148865"/>
            <a:ext cx="1564341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187AECAE-1B09-BD97-BB59-0714023DD2E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194078" y="1255221"/>
            <a:ext cx="2638784" cy="423260"/>
          </a:xfrm>
        </p:spPr>
        <p:txBody>
          <a:bodyPr>
            <a:normAutofit/>
          </a:bodyPr>
          <a:lstStyle>
            <a:lvl1pPr marL="0" indent="0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  <p:sp>
        <p:nvSpPr>
          <p:cNvPr id="29" name="Text Placeholder 9">
            <a:extLst>
              <a:ext uri="{FF2B5EF4-FFF2-40B4-BE49-F238E27FC236}">
                <a16:creationId xmlns:a16="http://schemas.microsoft.com/office/drawing/2014/main" id="{7BA13CD8-A04E-0074-6B80-A96DD9894C1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194078" y="1758401"/>
            <a:ext cx="2638784" cy="1299661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algn="l"/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consectetur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Sed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5FD2FAA-A6D2-84F3-D9BF-AAA2DC104FE3}"/>
              </a:ext>
            </a:extLst>
          </p:cNvPr>
          <p:cNvCxnSpPr>
            <a:cxnSpLocks/>
          </p:cNvCxnSpPr>
          <p:nvPr userDrawn="1"/>
        </p:nvCxnSpPr>
        <p:spPr>
          <a:xfrm flipH="1">
            <a:off x="3194078" y="3354879"/>
            <a:ext cx="1564341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 Placeholder 9">
            <a:extLst>
              <a:ext uri="{FF2B5EF4-FFF2-40B4-BE49-F238E27FC236}">
                <a16:creationId xmlns:a16="http://schemas.microsoft.com/office/drawing/2014/main" id="{B0C7AA74-30C1-B470-E493-4A4CB724C94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194078" y="3461235"/>
            <a:ext cx="2638784" cy="423260"/>
          </a:xfrm>
        </p:spPr>
        <p:txBody>
          <a:bodyPr>
            <a:normAutofit/>
          </a:bodyPr>
          <a:lstStyle>
            <a:lvl1pPr marL="0" indent="0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  <p:sp>
        <p:nvSpPr>
          <p:cNvPr id="32" name="Text Placeholder 9">
            <a:extLst>
              <a:ext uri="{FF2B5EF4-FFF2-40B4-BE49-F238E27FC236}">
                <a16:creationId xmlns:a16="http://schemas.microsoft.com/office/drawing/2014/main" id="{EBBFB30D-1889-3936-7C7C-7E81F5B83F5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194078" y="3964415"/>
            <a:ext cx="2638784" cy="1299661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algn="l"/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Lorem ipsum dolor sit </a:t>
            </a:r>
            <a:r>
              <a:rPr lang="en-US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amet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consectetur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adipiscing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elit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Sed</a:t>
            </a:r>
          </a:p>
        </p:txBody>
      </p:sp>
    </p:spTree>
    <p:extLst>
      <p:ext uri="{BB962C8B-B14F-4D97-AF65-F5344CB8AC3E}">
        <p14:creationId xmlns:p14="http://schemas.microsoft.com/office/powerpoint/2010/main" val="21441441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792B6A4-031C-B266-D506-1BF8764934AA}"/>
              </a:ext>
            </a:extLst>
          </p:cNvPr>
          <p:cNvCxnSpPr>
            <a:cxnSpLocks/>
          </p:cNvCxnSpPr>
          <p:nvPr userDrawn="1"/>
        </p:nvCxnSpPr>
        <p:spPr>
          <a:xfrm flipH="1">
            <a:off x="962384" y="3355848"/>
            <a:ext cx="2251462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C93C8C-9FD0-0252-B882-53A52431F41C}"/>
              </a:ext>
            </a:extLst>
          </p:cNvPr>
          <p:cNvCxnSpPr>
            <a:cxnSpLocks/>
          </p:cNvCxnSpPr>
          <p:nvPr userDrawn="1"/>
        </p:nvCxnSpPr>
        <p:spPr>
          <a:xfrm flipH="1">
            <a:off x="3511522" y="3355848"/>
            <a:ext cx="2251462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142876E-E2AD-6828-1349-EA8781411C74}"/>
              </a:ext>
            </a:extLst>
          </p:cNvPr>
          <p:cNvCxnSpPr>
            <a:cxnSpLocks/>
          </p:cNvCxnSpPr>
          <p:nvPr userDrawn="1"/>
        </p:nvCxnSpPr>
        <p:spPr>
          <a:xfrm flipH="1">
            <a:off x="6096000" y="3355848"/>
            <a:ext cx="2251462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8422247-B76D-A065-D2C9-092132C8917F}"/>
              </a:ext>
            </a:extLst>
          </p:cNvPr>
          <p:cNvCxnSpPr>
            <a:cxnSpLocks/>
          </p:cNvCxnSpPr>
          <p:nvPr userDrawn="1"/>
        </p:nvCxnSpPr>
        <p:spPr>
          <a:xfrm flipH="1">
            <a:off x="8610600" y="3355848"/>
            <a:ext cx="2251462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itle 1">
            <a:extLst>
              <a:ext uri="{FF2B5EF4-FFF2-40B4-BE49-F238E27FC236}">
                <a16:creationId xmlns:a16="http://schemas.microsoft.com/office/drawing/2014/main" id="{6B275BB1-E722-534F-F343-C32C7448DA4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62384" y="1122364"/>
            <a:ext cx="4800600" cy="1595866"/>
          </a:xfrm>
        </p:spPr>
        <p:txBody>
          <a:bodyPr anchor="t" anchorCtr="0"/>
          <a:lstStyle>
            <a:lvl1pPr algn="l">
              <a:defRPr sz="6000"/>
            </a:lvl1pPr>
          </a:lstStyle>
          <a:p>
            <a:r>
              <a:rPr lang="en-US" dirty="0"/>
              <a:t>Insert Title</a:t>
            </a:r>
          </a:p>
        </p:txBody>
      </p:sp>
      <p:sp>
        <p:nvSpPr>
          <p:cNvPr id="33" name="Subtitle 2">
            <a:extLst>
              <a:ext uri="{FF2B5EF4-FFF2-40B4-BE49-F238E27FC236}">
                <a16:creationId xmlns:a16="http://schemas.microsoft.com/office/drawing/2014/main" id="{B53AF611-0DBE-EA59-82FA-32B30E78A8F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096000" y="1126429"/>
            <a:ext cx="4766062" cy="159835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b="1" dirty="0"/>
              <a:t>Lorem ipsum dolor sit </a:t>
            </a:r>
            <a:r>
              <a:rPr lang="en-US" b="1" dirty="0" err="1"/>
              <a:t>amet</a:t>
            </a:r>
            <a:r>
              <a:rPr lang="en-US" b="1" dirty="0"/>
              <a:t>,</a:t>
            </a:r>
            <a:r>
              <a:rPr lang="en-US" dirty="0"/>
              <a:t>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</a:t>
            </a:r>
          </a:p>
        </p:txBody>
      </p:sp>
      <p:sp>
        <p:nvSpPr>
          <p:cNvPr id="38" name="Picture Placeholder 16">
            <a:extLst>
              <a:ext uri="{FF2B5EF4-FFF2-40B4-BE49-F238E27FC236}">
                <a16:creationId xmlns:a16="http://schemas.microsoft.com/office/drawing/2014/main" id="{16D862F8-4D8A-5A9A-F5A2-DE69CFCDC6F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62384" y="3429000"/>
            <a:ext cx="2251462" cy="190919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9" name="Picture Placeholder 16">
            <a:extLst>
              <a:ext uri="{FF2B5EF4-FFF2-40B4-BE49-F238E27FC236}">
                <a16:creationId xmlns:a16="http://schemas.microsoft.com/office/drawing/2014/main" id="{C809D4DD-B702-CD54-060E-3EDD19B1459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1522" y="3429000"/>
            <a:ext cx="2251462" cy="190919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0" name="Picture Placeholder 16">
            <a:extLst>
              <a:ext uri="{FF2B5EF4-FFF2-40B4-BE49-F238E27FC236}">
                <a16:creationId xmlns:a16="http://schemas.microsoft.com/office/drawing/2014/main" id="{644693A6-D33D-A001-39FE-DF37E9AD9DA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96000" y="3429000"/>
            <a:ext cx="2251462" cy="1909199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16">
            <a:extLst>
              <a:ext uri="{FF2B5EF4-FFF2-40B4-BE49-F238E27FC236}">
                <a16:creationId xmlns:a16="http://schemas.microsoft.com/office/drawing/2014/main" id="{B4B0649E-4F8E-EECE-4661-70374713F37B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610600" y="3429000"/>
            <a:ext cx="2251462" cy="190919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85BF4FB7-23BD-ADA3-F95A-1A3BCF9AE1B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62384" y="2969165"/>
            <a:ext cx="2286000" cy="423260"/>
          </a:xfrm>
        </p:spPr>
        <p:txBody>
          <a:bodyPr>
            <a:normAutofit/>
          </a:bodyPr>
          <a:lstStyle>
            <a:lvl1pPr marL="0" indent="0" algn="ctr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B62648B5-5470-825A-FBAC-BC5C046D4B4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511522" y="2969165"/>
            <a:ext cx="2251462" cy="423260"/>
          </a:xfrm>
        </p:spPr>
        <p:txBody>
          <a:bodyPr>
            <a:normAutofit/>
          </a:bodyPr>
          <a:lstStyle>
            <a:lvl1pPr marL="0" indent="0" algn="ctr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851DB3B4-D52D-751F-263C-0BAF366408F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96000" y="2932588"/>
            <a:ext cx="2251462" cy="423260"/>
          </a:xfrm>
        </p:spPr>
        <p:txBody>
          <a:bodyPr>
            <a:normAutofit/>
          </a:bodyPr>
          <a:lstStyle>
            <a:lvl1pPr marL="0" indent="0" algn="ctr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3770ED70-390F-B2C1-AB77-19C2406CC01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610600" y="2932588"/>
            <a:ext cx="2251462" cy="423260"/>
          </a:xfrm>
        </p:spPr>
        <p:txBody>
          <a:bodyPr>
            <a:normAutofit/>
          </a:bodyPr>
          <a:lstStyle>
            <a:lvl1pPr marL="0" indent="0" algn="ctr">
              <a:buNone/>
              <a:defRPr sz="1800" b="1" i="0">
                <a:solidFill>
                  <a:schemeClr val="tx2"/>
                </a:solidFill>
                <a:latin typeface="Open Sans SemiBold" pitchFamily="2" charset="0"/>
                <a:ea typeface="Open Sans SemiBold" pitchFamily="2" charset="0"/>
                <a:cs typeface="Open Sans SemiBold" pitchFamily="2" charset="0"/>
              </a:defRPr>
            </a:lvl1pPr>
          </a:lstStyle>
          <a:p>
            <a:pPr lvl="0"/>
            <a:r>
              <a:rPr lang="en-US" dirty="0"/>
              <a:t>Insert Title</a:t>
            </a:r>
          </a:p>
        </p:txBody>
      </p:sp>
    </p:spTree>
    <p:extLst>
      <p:ext uri="{BB962C8B-B14F-4D97-AF65-F5344CB8AC3E}">
        <p14:creationId xmlns:p14="http://schemas.microsoft.com/office/powerpoint/2010/main" val="23124681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3C9B6-52E7-CC78-A249-BCDBE391898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Insert Text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AF525-0F9B-E8B1-086B-7DA0D4546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AC727-570D-A0AD-D81A-673B837F0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2D9DAE-1E73-9002-009B-A9E0695EC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E01F0-34DB-B08C-8BF8-7F9DE04DF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D935BC2-8202-F4A3-C7E7-E4414C9799A1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557374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27BC8-AC8D-B436-2052-86BC994F7C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77CDF0-7A7F-1209-BB56-9F2D1364D7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DC2F8-0A7B-6AD2-E453-10015B6E0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BCD82B-5A07-8720-E9A3-066A81083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4DC9B-A669-1800-CAA7-B0682C9B9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AC5A7C-ED39-32D3-637F-D3E007509CC8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41162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C4E4B-327E-DF60-5ABA-115DD42BCDA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2"/>
            <a:ext cx="9144000" cy="3651343"/>
          </a:xfrm>
        </p:spPr>
        <p:txBody>
          <a:bodyPr anchor="ctr" anchorCtr="0"/>
          <a:lstStyle>
            <a:lvl1pPr algn="ctr"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Insert Quote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BD54-5394-076A-6F19-FC1C2965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4CAC-3C8E-AC2F-335D-AFD5925E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4CB1E-31FD-2D53-1FA7-27DCF38F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Graphic 8" descr="Open quotation mark with solid fill">
            <a:extLst>
              <a:ext uri="{FF2B5EF4-FFF2-40B4-BE49-F238E27FC236}">
                <a16:creationId xmlns:a16="http://schemas.microsoft.com/office/drawing/2014/main" id="{B432B559-5A45-7BA9-9294-22C36C9A33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860" y="573927"/>
            <a:ext cx="1773144" cy="1773144"/>
          </a:xfrm>
          <a:prstGeom prst="rect">
            <a:avLst/>
          </a:prstGeom>
        </p:spPr>
      </p:pic>
      <p:pic>
        <p:nvPicPr>
          <p:cNvPr id="10" name="Graphic 9" descr="Open quotation mark with solid fill">
            <a:extLst>
              <a:ext uri="{FF2B5EF4-FFF2-40B4-BE49-F238E27FC236}">
                <a16:creationId xmlns:a16="http://schemas.microsoft.com/office/drawing/2014/main" id="{A5A95CA4-0366-60C3-1EF2-B1C477B2AF5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0382996" y="3548996"/>
            <a:ext cx="1773144" cy="1773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20769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27BC8-AC8D-B436-2052-86BC994F7C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982692"/>
            <a:ext cx="10515600" cy="942053"/>
          </a:xfrm>
        </p:spPr>
        <p:txBody>
          <a:bodyPr anchor="ctr" anchorCtr="1">
            <a:spAutoFit/>
          </a:bodyPr>
          <a:lstStyle>
            <a:lvl1pPr>
              <a:defRPr sz="6000" b="0" i="1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Quote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DC2F8-0A7B-6AD2-E453-10015B6E0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BCD82B-5A07-8720-E9A3-066A81083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4DC9B-A669-1800-CAA7-B0682C9B9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pic>
        <p:nvPicPr>
          <p:cNvPr id="3" name="Graphic 2" descr="Open quotation mark with solid fill">
            <a:extLst>
              <a:ext uri="{FF2B5EF4-FFF2-40B4-BE49-F238E27FC236}">
                <a16:creationId xmlns:a16="http://schemas.microsoft.com/office/drawing/2014/main" id="{8C58EE32-B4FF-BEC9-219D-CBEB58CB11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860" y="573927"/>
            <a:ext cx="1773144" cy="1773144"/>
          </a:xfrm>
          <a:prstGeom prst="rect">
            <a:avLst/>
          </a:prstGeom>
        </p:spPr>
      </p:pic>
      <p:pic>
        <p:nvPicPr>
          <p:cNvPr id="7" name="Graphic 6" descr="Open quotation mark with solid fill">
            <a:extLst>
              <a:ext uri="{FF2B5EF4-FFF2-40B4-BE49-F238E27FC236}">
                <a16:creationId xmlns:a16="http://schemas.microsoft.com/office/drawing/2014/main" id="{FDB5AF22-8191-DAB7-AE55-E8DDF6033E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0382996" y="3548996"/>
            <a:ext cx="1773144" cy="1773144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1CF4511-1389-C21C-AEDD-727854D66077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511465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AD968-6306-A06C-5806-1FF982F76A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Insert Text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CEB11-14CB-CDC5-E459-66A1C2C7A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98C76-6167-A901-B521-D019164AE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0B970-E06C-6EBB-E19A-11E441F44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45841C-799F-47CE-3256-8A4201272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C71936-443B-22EB-3D28-8E7FB2615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6440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212D5-008D-AA16-8204-F8F5B7615D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Insert Text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FB3E51-255D-D7F3-4A08-DAE5B761A7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FCAE86-EBE0-BEA9-5DE9-E0776A0D48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E8D514-2A44-B9ED-1F39-AAF659E0C2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874424-6C8E-5CE5-714F-9D04EBD113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50E77B-1FE7-D821-12A3-C73608CDB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6D3E69-2050-D22B-3DF2-CB42334BC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FFBE15-9BFB-B6CC-EDE0-4567DC1C2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296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8138B-01AA-6063-18E3-820DC581A2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Insert Text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01935E-8DD7-2A86-C053-B0B46BF9A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87AC44-9B67-40C1-98CB-D2A438DF5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B18E97-33CF-5239-5E81-1D0414CE0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C403F28-00C2-8D8A-8D34-DB7C07FE4D9A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5711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8138B-01AA-6063-18E3-820DC581A2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071274"/>
            <a:ext cx="10515600" cy="715452"/>
          </a:xfrm>
        </p:spPr>
        <p:txBody>
          <a:bodyPr>
            <a:spAutoFit/>
          </a:bodyPr>
          <a:lstStyle>
            <a:lvl1pPr>
              <a:defRPr b="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01935E-8DD7-2A86-C053-B0B46BF9A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87AC44-9B67-40C1-98CB-D2A438DF5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B18E97-33CF-5239-5E81-1D0414CE0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AE45537-87C7-266F-8A5D-7ED59D3F267C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29584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592858-32BF-1896-C9E3-E8E3D3897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AD0C98-7F74-EAE6-CCE4-ABB0BE4D4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770D5A-077F-6176-D2C7-1B79D2371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5736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03B33-E5E1-FDD9-11D8-9B64830B98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0E8CE-C7A7-6F52-102C-63276541A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04D3A9-48BF-C1F1-D639-C36C437B74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ABA2BC-6C7D-CC0F-5C4B-F4915BD33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A80871-EA6E-EAC3-CFDF-3EB54DBF1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5E79EC-5DFD-4C9A-E7DC-984516C1A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D1BD96-99DB-048C-E724-BE2B274DA63A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177163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4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ED0D6-A035-E900-DB08-BFF84632D5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88ED37-87F0-3707-B783-93D5F406B8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5F90E3-C1B2-3EB2-4D67-69E830F6F8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18F251-A0C3-EE12-101B-816AE5909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ECA5C7-335F-E0B2-FFD9-C20DAAF64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FA7F36-6D71-E5FB-B159-3B054A27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BE5F834-FD35-EB42-0300-AD876F383CE5}"/>
              </a:ext>
            </a:extLst>
          </p:cNvPr>
          <p:cNvCxnSpPr>
            <a:cxnSpLocks/>
          </p:cNvCxnSpPr>
          <p:nvPr userDrawn="1"/>
        </p:nvCxnSpPr>
        <p:spPr>
          <a:xfrm flipH="1">
            <a:off x="7924800" y="524435"/>
            <a:ext cx="4267200" cy="0"/>
          </a:xfrm>
          <a:prstGeom prst="line">
            <a:avLst/>
          </a:prstGeom>
          <a:ln w="444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221807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4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828FA-AAB1-4555-EA63-13E8022499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Insert Text Here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8D54AE-EAFF-85CD-CE40-B403ED333E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E747D3-A36C-633C-C4A7-36E7473C0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5BEC75-32C3-B71D-7608-3798E518E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03272-2786-4FC2-BD84-D582A433B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21291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4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D7745A-7947-F9B6-7208-B9058701A147}"/>
              </a:ext>
            </a:extLst>
          </p:cNvPr>
          <p:cNvSpPr>
            <a:spLocks noGrp="1"/>
          </p:cNvSpPr>
          <p:nvPr>
            <p:ph type="title" orient="vert" hasCustomPrompt="1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Insert Text Here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66ABA8-C5E7-B951-6317-F67B5C4C1B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1FE60-F3C5-24D0-8C77-6767DD8FD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3F46A-8F57-2749-A0D0-F21C3D3628BB}" type="datetimeFigureOut">
              <a:rPr lang="en-US" smtClean="0"/>
              <a:t>7/17/25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2005D5-46CA-D1A4-772E-C05C00910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640B1D-B9F4-9193-4FFE-271477481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3779B-5498-2343-8F32-E6AD79F58C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430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F3A5D3-735C-B0A5-5284-580DC1269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74357"/>
            <a:ext cx="10515600" cy="9163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Insert Text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3592B8-C9A1-A64D-4601-5FB9EDE026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45556-D0B1-6C65-B17E-41EF7634D3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56285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Avenir Book" panose="02000503020000020003" pitchFamily="2" charset="0"/>
              </a:defRPr>
            </a:lvl1pPr>
          </a:lstStyle>
          <a:p>
            <a:fld id="{AF83F46A-8F57-2749-A0D0-F21C3D3628BB}" type="datetimeFigureOut">
              <a:rPr lang="en-US" smtClean="0"/>
              <a:pPr/>
              <a:t>7/17/25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F3CBFC-E8C6-DD3E-EC5F-C494AC9C06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562859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Avenir Book" panose="02000503020000020003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77067-8389-2342-B623-E67A30E078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56285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Avenir Book" panose="02000503020000020003" pitchFamily="2" charset="0"/>
              </a:defRPr>
            </a:lvl1pPr>
          </a:lstStyle>
          <a:p>
            <a:fld id="{07F3779B-5498-2343-8F32-E6AD79F58CA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024626-3024-BC5F-3D8E-E86596C18BF2}"/>
              </a:ext>
            </a:extLst>
          </p:cNvPr>
          <p:cNvSpPr txBox="1"/>
          <p:nvPr userDrawn="1"/>
        </p:nvSpPr>
        <p:spPr>
          <a:xfrm>
            <a:off x="9696091" y="-103517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C25BAF-D804-6E36-FD49-E0C8E283D637}"/>
              </a:ext>
            </a:extLst>
          </p:cNvPr>
          <p:cNvSpPr txBox="1"/>
          <p:nvPr userDrawn="1"/>
        </p:nvSpPr>
        <p:spPr>
          <a:xfrm>
            <a:off x="12701016" y="1417320"/>
            <a:ext cx="231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771AF12-8984-791F-72E8-7E9A327126D6}"/>
              </a:ext>
            </a:extLst>
          </p:cNvPr>
          <p:cNvSpPr/>
          <p:nvPr userDrawn="1"/>
        </p:nvSpPr>
        <p:spPr>
          <a:xfrm>
            <a:off x="-23856" y="6192385"/>
            <a:ext cx="12249131" cy="7252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lack and white logo&#10;&#10;AI-generated content may be incorrect.">
            <a:extLst>
              <a:ext uri="{FF2B5EF4-FFF2-40B4-BE49-F238E27FC236}">
                <a16:creationId xmlns:a16="http://schemas.microsoft.com/office/drawing/2014/main" id="{97D95B01-7B1B-EF5E-C8C3-B4F57012ADCB}"/>
              </a:ext>
            </a:extLst>
          </p:cNvPr>
          <p:cNvPicPr>
            <a:picLocks noChangeAspect="1"/>
          </p:cNvPicPr>
          <p:nvPr userDrawn="1"/>
        </p:nvPicPr>
        <p:blipFill>
          <a:blip r:embed="rId45"/>
          <a:stretch>
            <a:fillRect/>
          </a:stretch>
        </p:blipFill>
        <p:spPr>
          <a:xfrm>
            <a:off x="5063462" y="6351183"/>
            <a:ext cx="2065075" cy="407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1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80" r:id="rId2"/>
    <p:sldLayoutId id="2147483672" r:id="rId3"/>
    <p:sldLayoutId id="2147483678" r:id="rId4"/>
    <p:sldLayoutId id="2147483679" r:id="rId5"/>
    <p:sldLayoutId id="2147483677" r:id="rId6"/>
    <p:sldLayoutId id="2147483676" r:id="rId7"/>
    <p:sldLayoutId id="2147483682" r:id="rId8"/>
    <p:sldLayoutId id="2147483695" r:id="rId9"/>
    <p:sldLayoutId id="2147483697" r:id="rId10"/>
    <p:sldLayoutId id="2147483688" r:id="rId11"/>
    <p:sldLayoutId id="2147483649" r:id="rId12"/>
    <p:sldLayoutId id="2147483700" r:id="rId13"/>
    <p:sldLayoutId id="2147483663" r:id="rId14"/>
    <p:sldLayoutId id="2147483662" r:id="rId15"/>
    <p:sldLayoutId id="2147483665" r:id="rId16"/>
    <p:sldLayoutId id="2147483704" r:id="rId17"/>
    <p:sldLayoutId id="2147483708" r:id="rId18"/>
    <p:sldLayoutId id="2147483713" r:id="rId19"/>
    <p:sldLayoutId id="2147483714" r:id="rId20"/>
    <p:sldLayoutId id="2147483709" r:id="rId21"/>
    <p:sldLayoutId id="2147483715" r:id="rId22"/>
    <p:sldLayoutId id="2147483711" r:id="rId23"/>
    <p:sldLayoutId id="2147483716" r:id="rId24"/>
    <p:sldLayoutId id="2147483710" r:id="rId25"/>
    <p:sldLayoutId id="2147483702" r:id="rId26"/>
    <p:sldLayoutId id="2147483703" r:id="rId27"/>
    <p:sldLayoutId id="2147483705" r:id="rId28"/>
    <p:sldLayoutId id="2147483706" r:id="rId29"/>
    <p:sldLayoutId id="2147483707" r:id="rId30"/>
    <p:sldLayoutId id="2147483650" r:id="rId31"/>
    <p:sldLayoutId id="2147483651" r:id="rId32"/>
    <p:sldLayoutId id="2147483701" r:id="rId33"/>
    <p:sldLayoutId id="2147483660" r:id="rId34"/>
    <p:sldLayoutId id="2147483652" r:id="rId35"/>
    <p:sldLayoutId id="2147483653" r:id="rId36"/>
    <p:sldLayoutId id="2147483654" r:id="rId37"/>
    <p:sldLayoutId id="2147483661" r:id="rId38"/>
    <p:sldLayoutId id="2147483655" r:id="rId39"/>
    <p:sldLayoutId id="2147483656" r:id="rId40"/>
    <p:sldLayoutId id="2147483657" r:id="rId41"/>
    <p:sldLayoutId id="2147483658" r:id="rId42"/>
    <p:sldLayoutId id="2147483659" r:id="rId4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tx2"/>
          </a:solidFill>
          <a:latin typeface="Open Sans SemiBold" pitchFamily="2" charset="0"/>
          <a:ea typeface="Open Sans SemiBold" pitchFamily="2" charset="0"/>
          <a:cs typeface="Open Sans SemiBold" pitchFamily="2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venir Book" panose="02000503020000020003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venir Book" panose="02000503020000020003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venir Book" panose="02000503020000020003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venir Book" panose="02000503020000020003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venir Book" panose="02000503020000020003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theme/theme1.xml><?xml version="1.0" encoding="utf-8"?>
<a:theme xmlns:a="http://schemas.openxmlformats.org/drawingml/2006/main" name="Office Theme">
  <a:themeElements>
    <a:clrScheme name="Custom 2">
      <a:dk1>
        <a:srgbClr val="000000"/>
      </a:dk1>
      <a:lt1>
        <a:srgbClr val="FFFFFF"/>
      </a:lt1>
      <a:dk2>
        <a:srgbClr val="1D3267"/>
      </a:dk2>
      <a:lt2>
        <a:srgbClr val="F2F2F2"/>
      </a:lt2>
      <a:accent1>
        <a:srgbClr val="1F4387"/>
      </a:accent1>
      <a:accent2>
        <a:srgbClr val="F9CF11"/>
      </a:accent2>
      <a:accent3>
        <a:srgbClr val="007979"/>
      </a:accent3>
      <a:accent4>
        <a:srgbClr val="245857"/>
      </a:accent4>
      <a:accent5>
        <a:srgbClr val="FDDC58"/>
      </a:accent5>
      <a:accent6>
        <a:srgbClr val="CEAC11"/>
      </a:accent6>
      <a:hlink>
        <a:srgbClr val="449893"/>
      </a:hlink>
      <a:folHlink>
        <a:srgbClr val="3E67CC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son State Presentation Template_Done" id="{0CA3434E-5008-834C-B146-E491A8651AD3}" vid="{A071A7CF-2B1D-3349-84E7-EC706DD967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9c7cad7-53ba-43c8-90d5-533af8473764" xsi:nil="true"/>
    <lcf76f155ced4ddcb4097134ff3c332f xmlns="959e6afc-6643-4f7a-ac23-fc1b8611a296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D5A75D25F6D5D43953E8797FA0ABA9E" ma:contentTypeVersion="14" ma:contentTypeDescription="Create a new document." ma:contentTypeScope="" ma:versionID="e0e9b310852ec86942d0d926945c8bf2">
  <xsd:schema xmlns:xsd="http://www.w3.org/2001/XMLSchema" xmlns:xs="http://www.w3.org/2001/XMLSchema" xmlns:p="http://schemas.microsoft.com/office/2006/metadata/properties" xmlns:ns2="959e6afc-6643-4f7a-ac23-fc1b8611a296" xmlns:ns3="29c7cad7-53ba-43c8-90d5-533af8473764" targetNamespace="http://schemas.microsoft.com/office/2006/metadata/properties" ma:root="true" ma:fieldsID="40bf5ec4f2b84bc92a98e2e2261f821d" ns2:_="" ns3:_="">
    <xsd:import namespace="959e6afc-6643-4f7a-ac23-fc1b8611a296"/>
    <xsd:import namespace="29c7cad7-53ba-43c8-90d5-533af847376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9e6afc-6643-4f7a-ac23-fc1b8611a29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12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7" nillable="true" ma:displayName="Location" ma:description="" ma:indexed="true" ma:internalName="MediaServiceLocatio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3c8208f9-912e-46d6-acb1-82a80191350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c7cad7-53ba-43c8-90d5-533af8473764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076c52dc-7faa-40a8-8a42-5105c118e2a6}" ma:internalName="TaxCatchAll" ma:showField="CatchAllData" ma:web="29c7cad7-53ba-43c8-90d5-533af847376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4A39839-C684-405A-9E42-E1B00AAAD96C}">
  <ds:schemaRefs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openxmlformats.org/package/2006/metadata/core-properties"/>
    <ds:schemaRef ds:uri="29c7cad7-53ba-43c8-90d5-533af8473764"/>
    <ds:schemaRef ds:uri="959e6afc-6643-4f7a-ac23-fc1b8611a296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4A3A374-7CA4-4211-9917-C01473FA6F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9e6afc-6643-4f7a-ac23-fc1b8611a296"/>
    <ds:schemaRef ds:uri="29c7cad7-53ba-43c8-90d5-533af84737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93E9A71-11F4-43FF-9D85-722D59CB340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0</Words>
  <Application>Microsoft Macintosh PowerPoint</Application>
  <PresentationFormat>Widescreen</PresentationFormat>
  <Paragraphs>0</Paragraphs>
  <Slides>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5" baseType="lpstr">
      <vt:lpstr>Aptos</vt:lpstr>
      <vt:lpstr>Arial</vt:lpstr>
      <vt:lpstr>Avenir Book</vt:lpstr>
      <vt:lpstr>Open Sans SemiBold</vt:lpstr>
      <vt:lpstr>Office Theme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Hughes, Christina</dc:creator>
  <cp:lastModifiedBy>Hughes, Christina</cp:lastModifiedBy>
  <cp:revision>1</cp:revision>
  <dcterms:created xsi:type="dcterms:W3CDTF">2025-07-17T17:56:01Z</dcterms:created>
  <dcterms:modified xsi:type="dcterms:W3CDTF">2025-07-17T17:59:11Z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0x0101001D5A75D25F6D5D43953E8797FA0ABA9E</vt:lpwstr>
  </property>
  <property fmtid="{D5CDD505-2E9C-101B-9397-08002B2CF9AE}" pid="3" name="MediaServiceImageTags">
    <vt:lpwstr/>
  </property>
</Properties>
</file>